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15"/>
  </p:notesMasterIdLst>
  <p:sldIdLst>
    <p:sldId id="256" r:id="rId5"/>
    <p:sldId id="273" r:id="rId6"/>
    <p:sldId id="274" r:id="rId7"/>
    <p:sldId id="279" r:id="rId8"/>
    <p:sldId id="280" r:id="rId9"/>
    <p:sldId id="281" r:id="rId10"/>
    <p:sldId id="282" r:id="rId11"/>
    <p:sldId id="283" r:id="rId12"/>
    <p:sldId id="266" r:id="rId13"/>
    <p:sldId id="268" r:id="rId1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5A5BF-D7F8-4C63-ACB4-AE42DACA88B1}" v="5" dt="2021-11-03T08:55:53.279"/>
  </p1510:revLst>
</p1510:revInfo>
</file>

<file path=ppt/tableStyles.xml><?xml version="1.0" encoding="utf-8"?>
<a:tblStyleLst xmlns:a="http://schemas.openxmlformats.org/drawingml/2006/main" def="{76338900-EDD1-47D9-9E1D-AFD4B2D0F07F}">
  <a:tblStyle styleId="{76338900-EDD1-47D9-9E1D-AFD4B2D0F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28" y="6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RDS Michael [Southern River College]" userId="f9e3ea26-6dd9-4feb-84ad-f5fc9616dbb4" providerId="ADAL" clId="{5F25A5BF-D7F8-4C63-ACB4-AE42DACA88B1}"/>
    <pc:docChg chg="undo custSel addSld delSld modSld">
      <pc:chgData name="BEARDS Michael [Southern River College]" userId="f9e3ea26-6dd9-4feb-84ad-f5fc9616dbb4" providerId="ADAL" clId="{5F25A5BF-D7F8-4C63-ACB4-AE42DACA88B1}" dt="2021-11-03T09:06:19.984" v="926" actId="47"/>
      <pc:docMkLst>
        <pc:docMk/>
      </pc:docMkLst>
      <pc:sldChg chg="del">
        <pc:chgData name="BEARDS Michael [Southern River College]" userId="f9e3ea26-6dd9-4feb-84ad-f5fc9616dbb4" providerId="ADAL" clId="{5F25A5BF-D7F8-4C63-ACB4-AE42DACA88B1}" dt="2021-11-03T08:52:41.217" v="620" actId="47"/>
        <pc:sldMkLst>
          <pc:docMk/>
          <pc:sldMk cId="1559431594" sldId="258"/>
        </pc:sldMkLst>
      </pc:sldChg>
      <pc:sldChg chg="del">
        <pc:chgData name="BEARDS Michael [Southern River College]" userId="f9e3ea26-6dd9-4feb-84ad-f5fc9616dbb4" providerId="ADAL" clId="{5F25A5BF-D7F8-4C63-ACB4-AE42DACA88B1}" dt="2021-11-03T08:49:54.878" v="433" actId="47"/>
        <pc:sldMkLst>
          <pc:docMk/>
          <pc:sldMk cId="337093437" sldId="260"/>
        </pc:sldMkLst>
      </pc:sldChg>
      <pc:sldChg chg="del">
        <pc:chgData name="BEARDS Michael [Southern River College]" userId="f9e3ea26-6dd9-4feb-84ad-f5fc9616dbb4" providerId="ADAL" clId="{5F25A5BF-D7F8-4C63-ACB4-AE42DACA88B1}" dt="2021-11-03T09:04:31.198" v="825" actId="47"/>
        <pc:sldMkLst>
          <pc:docMk/>
          <pc:sldMk cId="1858654936" sldId="262"/>
        </pc:sldMkLst>
      </pc:sldChg>
      <pc:sldChg chg="add del">
        <pc:chgData name="BEARDS Michael [Southern River College]" userId="f9e3ea26-6dd9-4feb-84ad-f5fc9616dbb4" providerId="ADAL" clId="{5F25A5BF-D7F8-4C63-ACB4-AE42DACA88B1}" dt="2021-11-03T08:42:46.120" v="5" actId="47"/>
        <pc:sldMkLst>
          <pc:docMk/>
          <pc:sldMk cId="3269156373" sldId="264"/>
        </pc:sldMkLst>
      </pc:sldChg>
      <pc:sldChg chg="add del">
        <pc:chgData name="BEARDS Michael [Southern River College]" userId="f9e3ea26-6dd9-4feb-84ad-f5fc9616dbb4" providerId="ADAL" clId="{5F25A5BF-D7F8-4C63-ACB4-AE42DACA88B1}" dt="2021-11-03T09:04:30.536" v="824" actId="47"/>
        <pc:sldMkLst>
          <pc:docMk/>
          <pc:sldMk cId="3025102015" sldId="265"/>
        </pc:sldMkLst>
      </pc:sldChg>
      <pc:sldChg chg="modSp add mod">
        <pc:chgData name="BEARDS Michael [Southern River College]" userId="f9e3ea26-6dd9-4feb-84ad-f5fc9616dbb4" providerId="ADAL" clId="{5F25A5BF-D7F8-4C63-ACB4-AE42DACA88B1}" dt="2021-11-03T08:51:49.592" v="619" actId="20577"/>
        <pc:sldMkLst>
          <pc:docMk/>
          <pc:sldMk cId="0" sldId="266"/>
        </pc:sldMkLst>
        <pc:spChg chg="mod">
          <ac:chgData name="BEARDS Michael [Southern River College]" userId="f9e3ea26-6dd9-4feb-84ad-f5fc9616dbb4" providerId="ADAL" clId="{5F25A5BF-D7F8-4C63-ACB4-AE42DACA88B1}" dt="2021-11-03T08:51:49.592" v="619" actId="20577"/>
          <ac:spMkLst>
            <pc:docMk/>
            <pc:sldMk cId="0" sldId="266"/>
            <ac:spMk id="139" creationId="{00000000-0000-0000-0000-000000000000}"/>
          </ac:spMkLst>
        </pc:spChg>
      </pc:sldChg>
      <pc:sldChg chg="del">
        <pc:chgData name="BEARDS Michael [Southern River College]" userId="f9e3ea26-6dd9-4feb-84ad-f5fc9616dbb4" providerId="ADAL" clId="{5F25A5BF-D7F8-4C63-ACB4-AE42DACA88B1}" dt="2021-11-03T08:41:33.639" v="0" actId="47"/>
        <pc:sldMkLst>
          <pc:docMk/>
          <pc:sldMk cId="4108632609" sldId="267"/>
        </pc:sldMkLst>
      </pc:sldChg>
      <pc:sldChg chg="delSp modSp add mod">
        <pc:chgData name="BEARDS Michael [Southern River College]" userId="f9e3ea26-6dd9-4feb-84ad-f5fc9616dbb4" providerId="ADAL" clId="{5F25A5BF-D7F8-4C63-ACB4-AE42DACA88B1}" dt="2021-11-03T09:04:05.554" v="821" actId="20577"/>
        <pc:sldMkLst>
          <pc:docMk/>
          <pc:sldMk cId="0" sldId="268"/>
        </pc:sldMkLst>
        <pc:spChg chg="mod">
          <ac:chgData name="BEARDS Michael [Southern River College]" userId="f9e3ea26-6dd9-4feb-84ad-f5fc9616dbb4" providerId="ADAL" clId="{5F25A5BF-D7F8-4C63-ACB4-AE42DACA88B1}" dt="2021-11-03T09:03:49.660" v="737" actId="20577"/>
          <ac:spMkLst>
            <pc:docMk/>
            <pc:sldMk cId="0" sldId="268"/>
            <ac:spMk id="239" creationId="{00000000-0000-0000-0000-000000000000}"/>
          </ac:spMkLst>
        </pc:spChg>
        <pc:spChg chg="mod">
          <ac:chgData name="BEARDS Michael [Southern River College]" userId="f9e3ea26-6dd9-4feb-84ad-f5fc9616dbb4" providerId="ADAL" clId="{5F25A5BF-D7F8-4C63-ACB4-AE42DACA88B1}" dt="2021-11-03T09:04:05.554" v="821" actId="20577"/>
          <ac:spMkLst>
            <pc:docMk/>
            <pc:sldMk cId="0" sldId="268"/>
            <ac:spMk id="243" creationId="{00000000-0000-0000-0000-000000000000}"/>
          </ac:spMkLst>
        </pc:spChg>
        <pc:graphicFrameChg chg="del">
          <ac:chgData name="BEARDS Michael [Southern River College]" userId="f9e3ea26-6dd9-4feb-84ad-f5fc9616dbb4" providerId="ADAL" clId="{5F25A5BF-D7F8-4C63-ACB4-AE42DACA88B1}" dt="2021-11-03T09:01:02.122" v="684" actId="478"/>
          <ac:graphicFrameMkLst>
            <pc:docMk/>
            <pc:sldMk cId="0" sldId="268"/>
            <ac:graphicFrameMk id="242" creationId="{00000000-0000-0000-0000-000000000000}"/>
          </ac:graphicFrameMkLst>
        </pc:graphicFrameChg>
        <pc:picChg chg="del">
          <ac:chgData name="BEARDS Michael [Southern River College]" userId="f9e3ea26-6dd9-4feb-84ad-f5fc9616dbb4" providerId="ADAL" clId="{5F25A5BF-D7F8-4C63-ACB4-AE42DACA88B1}" dt="2021-11-03T09:01:05.186" v="685" actId="478"/>
          <ac:picMkLst>
            <pc:docMk/>
            <pc:sldMk cId="0" sldId="268"/>
            <ac:picMk id="245" creationId="{00000000-0000-0000-0000-000000000000}"/>
          </ac:picMkLst>
        </pc:picChg>
        <pc:picChg chg="del">
          <ac:chgData name="BEARDS Michael [Southern River College]" userId="f9e3ea26-6dd9-4feb-84ad-f5fc9616dbb4" providerId="ADAL" clId="{5F25A5BF-D7F8-4C63-ACB4-AE42DACA88B1}" dt="2021-11-03T09:01:05.186" v="685" actId="478"/>
          <ac:picMkLst>
            <pc:docMk/>
            <pc:sldMk cId="0" sldId="268"/>
            <ac:picMk id="246" creationId="{00000000-0000-0000-0000-000000000000}"/>
          </ac:picMkLst>
        </pc:picChg>
      </pc:sldChg>
      <pc:sldChg chg="del">
        <pc:chgData name="BEARDS Michael [Southern River College]" userId="f9e3ea26-6dd9-4feb-84ad-f5fc9616dbb4" providerId="ADAL" clId="{5F25A5BF-D7F8-4C63-ACB4-AE42DACA88B1}" dt="2021-11-03T08:42:38.727" v="2" actId="47"/>
        <pc:sldMkLst>
          <pc:docMk/>
          <pc:sldMk cId="4274710865" sldId="268"/>
        </pc:sldMkLst>
      </pc:sldChg>
      <pc:sldChg chg="del">
        <pc:chgData name="BEARDS Michael [Southern River College]" userId="f9e3ea26-6dd9-4feb-84ad-f5fc9616dbb4" providerId="ADAL" clId="{5F25A5BF-D7F8-4C63-ACB4-AE42DACA88B1}" dt="2021-11-03T09:06:19.984" v="926" actId="47"/>
        <pc:sldMkLst>
          <pc:docMk/>
          <pc:sldMk cId="3191865263" sldId="270"/>
        </pc:sldMkLst>
      </pc:sldChg>
      <pc:sldChg chg="del">
        <pc:chgData name="BEARDS Michael [Southern River College]" userId="f9e3ea26-6dd9-4feb-84ad-f5fc9616dbb4" providerId="ADAL" clId="{5F25A5BF-D7F8-4C63-ACB4-AE42DACA88B1}" dt="2021-11-03T09:05:39.566" v="924" actId="47"/>
        <pc:sldMkLst>
          <pc:docMk/>
          <pc:sldMk cId="3338370000" sldId="271"/>
        </pc:sldMkLst>
      </pc:sldChg>
      <pc:sldChg chg="del">
        <pc:chgData name="BEARDS Michael [Southern River College]" userId="f9e3ea26-6dd9-4feb-84ad-f5fc9616dbb4" providerId="ADAL" clId="{5F25A5BF-D7F8-4C63-ACB4-AE42DACA88B1}" dt="2021-11-03T09:05:48.778" v="925" actId="47"/>
        <pc:sldMkLst>
          <pc:docMk/>
          <pc:sldMk cId="314585863" sldId="272"/>
        </pc:sldMkLst>
      </pc:sldChg>
      <pc:sldChg chg="add">
        <pc:chgData name="BEARDS Michael [Southern River College]" userId="f9e3ea26-6dd9-4feb-84ad-f5fc9616dbb4" providerId="ADAL" clId="{5F25A5BF-D7F8-4C63-ACB4-AE42DACA88B1}" dt="2021-11-03T08:42:35.822" v="1"/>
        <pc:sldMkLst>
          <pc:docMk/>
          <pc:sldMk cId="0" sldId="279"/>
        </pc:sldMkLst>
      </pc:sldChg>
      <pc:sldChg chg="modSp add mod">
        <pc:chgData name="BEARDS Michael [Southern River College]" userId="f9e3ea26-6dd9-4feb-84ad-f5fc9616dbb4" providerId="ADAL" clId="{5F25A5BF-D7F8-4C63-ACB4-AE42DACA88B1}" dt="2021-11-03T09:05:26.718" v="923" actId="1036"/>
        <pc:sldMkLst>
          <pc:docMk/>
          <pc:sldMk cId="0" sldId="280"/>
        </pc:sldMkLst>
        <pc:spChg chg="mod">
          <ac:chgData name="BEARDS Michael [Southern River College]" userId="f9e3ea26-6dd9-4feb-84ad-f5fc9616dbb4" providerId="ADAL" clId="{5F25A5BF-D7F8-4C63-ACB4-AE42DACA88B1}" dt="2021-11-03T09:05:19.931" v="908" actId="20577"/>
          <ac:spMkLst>
            <pc:docMk/>
            <pc:sldMk cId="0" sldId="280"/>
            <ac:spMk id="353" creationId="{00000000-0000-0000-0000-000000000000}"/>
          </ac:spMkLst>
        </pc:spChg>
        <pc:spChg chg="mod">
          <ac:chgData name="BEARDS Michael [Southern River College]" userId="f9e3ea26-6dd9-4feb-84ad-f5fc9616dbb4" providerId="ADAL" clId="{5F25A5BF-D7F8-4C63-ACB4-AE42DACA88B1}" dt="2021-11-03T09:05:26.718" v="923" actId="1036"/>
          <ac:spMkLst>
            <pc:docMk/>
            <pc:sldMk cId="0" sldId="280"/>
            <ac:spMk id="356" creationId="{00000000-0000-0000-0000-000000000000}"/>
          </ac:spMkLst>
        </pc:spChg>
        <pc:spChg chg="mod">
          <ac:chgData name="BEARDS Michael [Southern River College]" userId="f9e3ea26-6dd9-4feb-84ad-f5fc9616dbb4" providerId="ADAL" clId="{5F25A5BF-D7F8-4C63-ACB4-AE42DACA88B1}" dt="2021-11-03T09:05:26.718" v="923" actId="1036"/>
          <ac:spMkLst>
            <pc:docMk/>
            <pc:sldMk cId="0" sldId="280"/>
            <ac:spMk id="357" creationId="{00000000-0000-0000-0000-000000000000}"/>
          </ac:spMkLst>
        </pc:spChg>
        <pc:spChg chg="mod">
          <ac:chgData name="BEARDS Michael [Southern River College]" userId="f9e3ea26-6dd9-4feb-84ad-f5fc9616dbb4" providerId="ADAL" clId="{5F25A5BF-D7F8-4C63-ACB4-AE42DACA88B1}" dt="2021-11-03T09:05:26.718" v="923" actId="1036"/>
          <ac:spMkLst>
            <pc:docMk/>
            <pc:sldMk cId="0" sldId="280"/>
            <ac:spMk id="358" creationId="{00000000-0000-0000-0000-000000000000}"/>
          </ac:spMkLst>
        </pc:spChg>
        <pc:cxnChg chg="mod">
          <ac:chgData name="BEARDS Michael [Southern River College]" userId="f9e3ea26-6dd9-4feb-84ad-f5fc9616dbb4" providerId="ADAL" clId="{5F25A5BF-D7F8-4C63-ACB4-AE42DACA88B1}" dt="2021-11-03T09:05:26.718" v="923" actId="1036"/>
          <ac:cxnSpMkLst>
            <pc:docMk/>
            <pc:sldMk cId="0" sldId="280"/>
            <ac:cxnSpMk id="359" creationId="{00000000-0000-0000-0000-000000000000}"/>
          </ac:cxnSpMkLst>
        </pc:cxnChg>
      </pc:sldChg>
      <pc:sldChg chg="delSp modSp add mod">
        <pc:chgData name="BEARDS Michael [Southern River College]" userId="f9e3ea26-6dd9-4feb-84ad-f5fc9616dbb4" providerId="ADAL" clId="{5F25A5BF-D7F8-4C63-ACB4-AE42DACA88B1}" dt="2021-11-03T08:48:21.124" v="431" actId="1036"/>
        <pc:sldMkLst>
          <pc:docMk/>
          <pc:sldMk cId="2178859749" sldId="281"/>
        </pc:sldMkLst>
        <pc:spChg chg="mod">
          <ac:chgData name="BEARDS Michael [Southern River College]" userId="f9e3ea26-6dd9-4feb-84ad-f5fc9616dbb4" providerId="ADAL" clId="{5F25A5BF-D7F8-4C63-ACB4-AE42DACA88B1}" dt="2021-11-03T08:42:53.916" v="13" actId="20577"/>
          <ac:spMkLst>
            <pc:docMk/>
            <pc:sldMk cId="2178859749" sldId="281"/>
            <ac:spMk id="352" creationId="{00000000-0000-0000-0000-000000000000}"/>
          </ac:spMkLst>
        </pc:spChg>
        <pc:spChg chg="mod">
          <ac:chgData name="BEARDS Michael [Southern River College]" userId="f9e3ea26-6dd9-4feb-84ad-f5fc9616dbb4" providerId="ADAL" clId="{5F25A5BF-D7F8-4C63-ACB4-AE42DACA88B1}" dt="2021-11-03T08:48:15.322" v="417" actId="20577"/>
          <ac:spMkLst>
            <pc:docMk/>
            <pc:sldMk cId="2178859749" sldId="281"/>
            <ac:spMk id="353" creationId="{00000000-0000-0000-0000-000000000000}"/>
          </ac:spMkLst>
        </pc:spChg>
        <pc:spChg chg="mod">
          <ac:chgData name="BEARDS Michael [Southern River College]" userId="f9e3ea26-6dd9-4feb-84ad-f5fc9616dbb4" providerId="ADAL" clId="{5F25A5BF-D7F8-4C63-ACB4-AE42DACA88B1}" dt="2021-11-03T08:48:21.124" v="431" actId="1036"/>
          <ac:spMkLst>
            <pc:docMk/>
            <pc:sldMk cId="2178859749" sldId="281"/>
            <ac:spMk id="356" creationId="{00000000-0000-0000-0000-000000000000}"/>
          </ac:spMkLst>
        </pc:spChg>
        <pc:spChg chg="mod">
          <ac:chgData name="BEARDS Michael [Southern River College]" userId="f9e3ea26-6dd9-4feb-84ad-f5fc9616dbb4" providerId="ADAL" clId="{5F25A5BF-D7F8-4C63-ACB4-AE42DACA88B1}" dt="2021-11-03T08:48:21.124" v="431" actId="1036"/>
          <ac:spMkLst>
            <pc:docMk/>
            <pc:sldMk cId="2178859749" sldId="281"/>
            <ac:spMk id="357" creationId="{00000000-0000-0000-0000-000000000000}"/>
          </ac:spMkLst>
        </pc:spChg>
        <pc:spChg chg="del">
          <ac:chgData name="BEARDS Michael [Southern River College]" userId="f9e3ea26-6dd9-4feb-84ad-f5fc9616dbb4" providerId="ADAL" clId="{5F25A5BF-D7F8-4C63-ACB4-AE42DACA88B1}" dt="2021-11-03T08:47:33.266" v="206" actId="478"/>
          <ac:spMkLst>
            <pc:docMk/>
            <pc:sldMk cId="2178859749" sldId="281"/>
            <ac:spMk id="358" creationId="{00000000-0000-0000-0000-000000000000}"/>
          </ac:spMkLst>
        </pc:spChg>
        <pc:spChg chg="del">
          <ac:chgData name="BEARDS Michael [Southern River College]" userId="f9e3ea26-6dd9-4feb-84ad-f5fc9616dbb4" providerId="ADAL" clId="{5F25A5BF-D7F8-4C63-ACB4-AE42DACA88B1}" dt="2021-11-03T08:47:11.354" v="202" actId="478"/>
          <ac:spMkLst>
            <pc:docMk/>
            <pc:sldMk cId="2178859749" sldId="281"/>
            <ac:spMk id="360" creationId="{00000000-0000-0000-0000-000000000000}"/>
          </ac:spMkLst>
        </pc:spChg>
        <pc:spChg chg="del">
          <ac:chgData name="BEARDS Michael [Southern River College]" userId="f9e3ea26-6dd9-4feb-84ad-f5fc9616dbb4" providerId="ADAL" clId="{5F25A5BF-D7F8-4C63-ACB4-AE42DACA88B1}" dt="2021-11-03T08:47:14.008" v="203" actId="478"/>
          <ac:spMkLst>
            <pc:docMk/>
            <pc:sldMk cId="2178859749" sldId="281"/>
            <ac:spMk id="361" creationId="{00000000-0000-0000-0000-000000000000}"/>
          </ac:spMkLst>
        </pc:spChg>
        <pc:graphicFrameChg chg="modGraphic">
          <ac:chgData name="BEARDS Michael [Southern River College]" userId="f9e3ea26-6dd9-4feb-84ad-f5fc9616dbb4" providerId="ADAL" clId="{5F25A5BF-D7F8-4C63-ACB4-AE42DACA88B1}" dt="2021-11-03T08:47:16.854" v="204" actId="14100"/>
          <ac:graphicFrameMkLst>
            <pc:docMk/>
            <pc:sldMk cId="2178859749" sldId="281"/>
            <ac:graphicFrameMk id="354" creationId="{00000000-0000-0000-0000-000000000000}"/>
          </ac:graphicFrameMkLst>
        </pc:graphicFrameChg>
        <pc:graphicFrameChg chg="mod">
          <ac:chgData name="BEARDS Michael [Southern River College]" userId="f9e3ea26-6dd9-4feb-84ad-f5fc9616dbb4" providerId="ADAL" clId="{5F25A5BF-D7F8-4C63-ACB4-AE42DACA88B1}" dt="2021-11-03T08:47:23.439" v="205" actId="1076"/>
          <ac:graphicFrameMkLst>
            <pc:docMk/>
            <pc:sldMk cId="2178859749" sldId="281"/>
            <ac:graphicFrameMk id="355" creationId="{00000000-0000-0000-0000-000000000000}"/>
          </ac:graphicFrameMkLst>
        </pc:graphicFrameChg>
        <pc:picChg chg="del">
          <ac:chgData name="BEARDS Michael [Southern River College]" userId="f9e3ea26-6dd9-4feb-84ad-f5fc9616dbb4" providerId="ADAL" clId="{5F25A5BF-D7F8-4C63-ACB4-AE42DACA88B1}" dt="2021-11-03T08:47:09.927" v="201" actId="478"/>
          <ac:picMkLst>
            <pc:docMk/>
            <pc:sldMk cId="2178859749" sldId="281"/>
            <ac:picMk id="362" creationId="{00000000-0000-0000-0000-000000000000}"/>
          </ac:picMkLst>
        </pc:picChg>
        <pc:cxnChg chg="mod">
          <ac:chgData name="BEARDS Michael [Southern River College]" userId="f9e3ea26-6dd9-4feb-84ad-f5fc9616dbb4" providerId="ADAL" clId="{5F25A5BF-D7F8-4C63-ACB4-AE42DACA88B1}" dt="2021-11-03T08:48:21.124" v="431" actId="1036"/>
          <ac:cxnSpMkLst>
            <pc:docMk/>
            <pc:sldMk cId="2178859749" sldId="281"/>
            <ac:cxnSpMk id="359" creationId="{00000000-0000-0000-0000-000000000000}"/>
          </ac:cxnSpMkLst>
        </pc:cxnChg>
      </pc:sldChg>
      <pc:sldChg chg="add">
        <pc:chgData name="BEARDS Michael [Southern River College]" userId="f9e3ea26-6dd9-4feb-84ad-f5fc9616dbb4" providerId="ADAL" clId="{5F25A5BF-D7F8-4C63-ACB4-AE42DACA88B1}" dt="2021-11-03T08:49:52.716" v="432"/>
        <pc:sldMkLst>
          <pc:docMk/>
          <pc:sldMk cId="0" sldId="282"/>
        </pc:sldMkLst>
      </pc:sldChg>
      <pc:sldChg chg="add">
        <pc:chgData name="BEARDS Michael [Southern River College]" userId="f9e3ea26-6dd9-4feb-84ad-f5fc9616dbb4" providerId="ADAL" clId="{5F25A5BF-D7F8-4C63-ACB4-AE42DACA88B1}" dt="2021-11-03T08:49:52.716" v="432"/>
        <pc:sldMkLst>
          <pc:docMk/>
          <pc:sldMk cId="0" sldId="283"/>
        </pc:sldMkLst>
      </pc:sldChg>
      <pc:sldMasterChg chg="delSldLayout">
        <pc:chgData name="BEARDS Michael [Southern River College]" userId="f9e3ea26-6dd9-4feb-84ad-f5fc9616dbb4" providerId="ADAL" clId="{5F25A5BF-D7F8-4C63-ACB4-AE42DACA88B1}" dt="2021-11-03T09:06:19.984" v="926" actId="47"/>
        <pc:sldMasterMkLst>
          <pc:docMk/>
          <pc:sldMasterMk cId="0" sldId="2147483657"/>
        </pc:sldMasterMkLst>
        <pc:sldLayoutChg chg="del">
          <pc:chgData name="BEARDS Michael [Southern River College]" userId="f9e3ea26-6dd9-4feb-84ad-f5fc9616dbb4" providerId="ADAL" clId="{5F25A5BF-D7F8-4C63-ACB4-AE42DACA88B1}" dt="2021-11-03T09:06:19.984" v="926" actId="47"/>
          <pc:sldLayoutMkLst>
            <pc:docMk/>
            <pc:sldMasterMk cId="0" sldId="2147483657"/>
            <pc:sldLayoutMk cId="1736108237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a226968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a226968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9bb62460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9bb62460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8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717c9ba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717c9ba3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02ff358e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02ff358e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Learning Objective and Success Criteri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14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Skill Development/Guided Practic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284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Relevanc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025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Skill Closur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080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Concept Developm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282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914399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Simple Forces Revision</a:t>
            </a:r>
            <a:endParaRPr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We will revise the forces we have learned about in class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lt1"/>
                </a:solidFill>
              </a:rPr>
              <a:t>We will discuss how objects float on water</a:t>
            </a:r>
            <a:endParaRPr dirty="0"/>
          </a:p>
        </p:txBody>
      </p:sp>
      <p:graphicFrame>
        <p:nvGraphicFramePr>
          <p:cNvPr id="240" name="Google Shape;240;p35"/>
          <p:cNvGraphicFramePr/>
          <p:nvPr/>
        </p:nvGraphicFramePr>
        <p:xfrm>
          <a:off x="6793300" y="266050"/>
          <a:ext cx="2142625" cy="2042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an example of a contact force acting on an object?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the person in the picture below floating due to a contact or non-contact force?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1" name="Google Shape;241;p35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touching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3" name="Google Shape;243;p3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 dirty="0"/>
              <a:t>Buoyancy</a:t>
            </a:r>
            <a:r>
              <a:rPr lang="en-GB" dirty="0"/>
              <a:t> is a force that allows objects to “float” on water.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An object can only float on water if it weighs less than the same amount of water</a:t>
            </a:r>
          </a:p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 l="32684" t="28943" r="24423" b="11926"/>
          <a:stretch/>
        </p:blipFill>
        <p:spPr>
          <a:xfrm>
            <a:off x="6789224" y="2253204"/>
            <a:ext cx="2142625" cy="18776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We will </a:t>
            </a:r>
            <a:r>
              <a:rPr lang="en-AU" dirty="0"/>
              <a:t>know what is on our mini-quiz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We will be able to remember our previous success criteria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We will be able to achieve our previous success criteria</a:t>
            </a:r>
            <a:endParaRPr dirty="0"/>
          </a:p>
        </p:txBody>
      </p:sp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We will revise forces</a:t>
            </a:r>
            <a:endParaRPr sz="3600" dirty="0"/>
          </a:p>
        </p:txBody>
      </p:sp>
      <p:graphicFrame>
        <p:nvGraphicFramePr>
          <p:cNvPr id="225" name="Google Shape;225;p37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6" name="Google Shape;226;p37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7" name="Google Shape;227;p37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calculate net force using force diagrams.</a:t>
            </a:r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2"/>
          </p:nvPr>
        </p:nvSpPr>
        <p:spPr>
          <a:xfrm>
            <a:off x="565350" y="822525"/>
            <a:ext cx="62703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When force diagrams show the force as a number, we can calculate the </a:t>
            </a:r>
            <a:r>
              <a:rPr lang="en-GB" b="1" dirty="0"/>
              <a:t>net force</a:t>
            </a:r>
            <a:r>
              <a:rPr lang="en-GB" dirty="0"/>
              <a:t>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The net force is the sum of all forces acting upon an object.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								</a:t>
            </a:r>
            <a:br>
              <a:rPr lang="en-GB" dirty="0"/>
            </a:br>
            <a:r>
              <a:rPr lang="en-GB" dirty="0"/>
              <a:t>Net force = 35N Left</a:t>
            </a:r>
            <a:endParaRPr dirty="0"/>
          </a:p>
        </p:txBody>
      </p:sp>
      <p:graphicFrame>
        <p:nvGraphicFramePr>
          <p:cNvPr id="266" name="Google Shape;266;p41"/>
          <p:cNvGraphicFramePr/>
          <p:nvPr/>
        </p:nvGraphicFramePr>
        <p:xfrm>
          <a:off x="6835750" y="266050"/>
          <a:ext cx="2142625" cy="22097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do you calculate the net force?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would the net force of the rocket be (including units and direction)?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Whiteboards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863" y="3836300"/>
            <a:ext cx="1128076" cy="11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/>
          <p:nvPr/>
        </p:nvSpPr>
        <p:spPr>
          <a:xfrm>
            <a:off x="3853039" y="4086950"/>
            <a:ext cx="771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5N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644075" y="4086938"/>
            <a:ext cx="1670700" cy="628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40N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28906">
            <a:off x="6733159" y="3215678"/>
            <a:ext cx="2347805" cy="128474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/>
          <p:nvPr/>
        </p:nvSpPr>
        <p:spPr>
          <a:xfrm rot="5400000">
            <a:off x="8023514" y="4246565"/>
            <a:ext cx="444600" cy="26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1"/>
          <p:cNvSpPr/>
          <p:nvPr/>
        </p:nvSpPr>
        <p:spPr>
          <a:xfrm rot="-5401336">
            <a:off x="7473833" y="3183863"/>
            <a:ext cx="1543800" cy="26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1"/>
          <p:cNvSpPr txBox="1"/>
          <p:nvPr/>
        </p:nvSpPr>
        <p:spPr>
          <a:xfrm>
            <a:off x="8316600" y="3198700"/>
            <a:ext cx="7719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1000N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8380275" y="4206825"/>
            <a:ext cx="7719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200N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How to Move Heavy Furniture By Yourself - Moving.com">
            <a:extLst>
              <a:ext uri="{FF2B5EF4-FFF2-40B4-BE49-F238E27FC236}">
                <a16:creationId xmlns:a16="http://schemas.microsoft.com/office/drawing/2014/main" id="{27AF7143-2A36-4BB1-A954-4FB148BF2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70023"/>
            <a:ext cx="2057400" cy="13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68;p41">
            <a:extLst>
              <a:ext uri="{FF2B5EF4-FFF2-40B4-BE49-F238E27FC236}">
                <a16:creationId xmlns:a16="http://schemas.microsoft.com/office/drawing/2014/main" id="{F0892D95-F63E-4BA9-88C9-BE98550EDC84}"/>
              </a:ext>
            </a:extLst>
          </p:cNvPr>
          <p:cNvSpPr/>
          <p:nvPr/>
        </p:nvSpPr>
        <p:spPr>
          <a:xfrm>
            <a:off x="6388798" y="2842580"/>
            <a:ext cx="771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5N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268;p41">
            <a:extLst>
              <a:ext uri="{FF2B5EF4-FFF2-40B4-BE49-F238E27FC236}">
                <a16:creationId xmlns:a16="http://schemas.microsoft.com/office/drawing/2014/main" id="{CA54BB43-CE48-4D92-87C0-8BB556079CEA}"/>
              </a:ext>
            </a:extLst>
          </p:cNvPr>
          <p:cNvSpPr/>
          <p:nvPr/>
        </p:nvSpPr>
        <p:spPr>
          <a:xfrm>
            <a:off x="3338945" y="2764203"/>
            <a:ext cx="1233055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entury Gothic"/>
                <a:ea typeface="Century Gothic"/>
                <a:cs typeface="Century Gothic"/>
                <a:sym typeface="Century Gothic"/>
              </a:rPr>
              <a:t>10N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friction using familiar objects</a:t>
            </a:r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59163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Friction</a:t>
            </a:r>
            <a:r>
              <a:rPr lang="en-GB">
                <a:solidFill>
                  <a:schemeClr val="dk1"/>
                </a:solidFill>
              </a:rPr>
              <a:t> is the force that resists₁ movement between two objects that are touching.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sometimes </a:t>
            </a:r>
            <a:r>
              <a:rPr lang="en-GB" b="1">
                <a:solidFill>
                  <a:schemeClr val="dk1"/>
                </a:solidFill>
              </a:rPr>
              <a:t>increase </a:t>
            </a:r>
            <a:r>
              <a:rPr lang="en-GB">
                <a:solidFill>
                  <a:schemeClr val="dk1"/>
                </a:solidFill>
              </a:rPr>
              <a:t>friction when we want something to stop or slow down. Such as catching a ball or opening a jar.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can also </a:t>
            </a:r>
            <a:r>
              <a:rPr lang="en-GB" b="1">
                <a:solidFill>
                  <a:schemeClr val="dk1"/>
                </a:solidFill>
              </a:rPr>
              <a:t>reduce</a:t>
            </a:r>
            <a:r>
              <a:rPr lang="en-GB">
                <a:solidFill>
                  <a:schemeClr val="dk1"/>
                </a:solidFill>
              </a:rPr>
              <a:t> friction when we want something to stay moving or speed up. Such as a swimming race.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45" name="Google Shape;345;p46"/>
          <p:cNvGraphicFramePr/>
          <p:nvPr/>
        </p:nvGraphicFramePr>
        <p:xfrm>
          <a:off x="6685300" y="852700"/>
          <a:ext cx="2142625" cy="13715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you think of an example from Phys. Ed. where you might need to increase or reduce friction?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6" name="Google Shape;346;p46"/>
          <p:cNvGraphicFramePr/>
          <p:nvPr/>
        </p:nvGraphicFramePr>
        <p:xfrm>
          <a:off x="6685300" y="4017550"/>
          <a:ext cx="2142625" cy="90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impacts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7" name="Google Shape;3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300" y="2327324"/>
            <a:ext cx="2142627" cy="143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friction using familiar objects</a:t>
            </a:r>
            <a:endParaRPr/>
          </a:p>
        </p:txBody>
      </p:sp>
      <p:sp>
        <p:nvSpPr>
          <p:cNvPr id="353" name="Google Shape;353;p47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Friction</a:t>
            </a:r>
            <a:r>
              <a:rPr lang="en-GB" dirty="0">
                <a:solidFill>
                  <a:schemeClr val="dk1"/>
                </a:solidFill>
              </a:rPr>
              <a:t> is the force that resists₁ movement between two objects that are touching.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It is a </a:t>
            </a:r>
            <a:r>
              <a:rPr lang="en-GB" b="1" dirty="0">
                <a:solidFill>
                  <a:schemeClr val="dk1"/>
                </a:solidFill>
              </a:rPr>
              <a:t>contact-force </a:t>
            </a:r>
            <a:r>
              <a:rPr lang="en-GB" dirty="0">
                <a:solidFill>
                  <a:schemeClr val="dk1"/>
                </a:solidFill>
              </a:rPr>
              <a:t>and affects₂ every object which touches another object.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The stronger the force of friction, the higher its </a:t>
            </a:r>
            <a:r>
              <a:rPr lang="en-GB" b="1" dirty="0">
                <a:solidFill>
                  <a:schemeClr val="dk1"/>
                </a:solidFill>
              </a:rPr>
              <a:t>coefficient of friction </a:t>
            </a:r>
            <a:r>
              <a:rPr lang="en-GB" dirty="0">
                <a:solidFill>
                  <a:schemeClr val="dk1"/>
                </a:solidFill>
              </a:rPr>
              <a:t>is.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354" name="Google Shape;354;p47"/>
          <p:cNvGraphicFramePr/>
          <p:nvPr/>
        </p:nvGraphicFramePr>
        <p:xfrm>
          <a:off x="6850125" y="200325"/>
          <a:ext cx="2142625" cy="38861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You are playing basketball and notice you are sliding all over the place on the court. Your shoes are worn out and you need new ones.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Below is a force diagram of you slipping on the court.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a force diagram if your shoes were working properly.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5" name="Google Shape;355;p47"/>
          <p:cNvGraphicFramePr/>
          <p:nvPr/>
        </p:nvGraphicFramePr>
        <p:xfrm>
          <a:off x="6854200" y="4183675"/>
          <a:ext cx="2134475" cy="7009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47"/>
          <p:cNvSpPr/>
          <p:nvPr/>
        </p:nvSpPr>
        <p:spPr>
          <a:xfrm>
            <a:off x="3028175" y="3402502"/>
            <a:ext cx="1208700" cy="111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7"/>
          <p:cNvSpPr/>
          <p:nvPr/>
        </p:nvSpPr>
        <p:spPr>
          <a:xfrm>
            <a:off x="1239975" y="3697802"/>
            <a:ext cx="1713000" cy="46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Pushing force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47"/>
          <p:cNvSpPr/>
          <p:nvPr/>
        </p:nvSpPr>
        <p:spPr>
          <a:xfrm>
            <a:off x="3028175" y="4557752"/>
            <a:ext cx="1208700" cy="466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Friction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9" name="Google Shape;359;p47"/>
          <p:cNvCxnSpPr/>
          <p:nvPr/>
        </p:nvCxnSpPr>
        <p:spPr>
          <a:xfrm>
            <a:off x="2444525" y="4521802"/>
            <a:ext cx="2376000" cy="1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47"/>
          <p:cNvSpPr/>
          <p:nvPr/>
        </p:nvSpPr>
        <p:spPr>
          <a:xfrm>
            <a:off x="8234813" y="2442900"/>
            <a:ext cx="573300" cy="25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47"/>
          <p:cNvSpPr/>
          <p:nvPr/>
        </p:nvSpPr>
        <p:spPr>
          <a:xfrm>
            <a:off x="7539925" y="2959325"/>
            <a:ext cx="185700" cy="2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2" name="Google Shape;362;p47"/>
          <p:cNvPicPr preferRelativeResize="0"/>
          <p:nvPr/>
        </p:nvPicPr>
        <p:blipFill rotWithShape="1">
          <a:blip r:embed="rId3">
            <a:alphaModFix/>
          </a:blip>
          <a:srcRect t="20774" b="20106"/>
          <a:stretch/>
        </p:blipFill>
        <p:spPr>
          <a:xfrm>
            <a:off x="6931500" y="2200713"/>
            <a:ext cx="1255250" cy="7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lt1"/>
                </a:solidFill>
              </a:rPr>
              <a:t>We will explain inertia</a:t>
            </a:r>
            <a:endParaRPr dirty="0"/>
          </a:p>
        </p:txBody>
      </p:sp>
      <p:sp>
        <p:nvSpPr>
          <p:cNvPr id="353" name="Google Shape;353;p47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</a:rPr>
              <a:t>Inertia</a:t>
            </a:r>
            <a:r>
              <a:rPr lang="en-AU" dirty="0">
                <a:solidFill>
                  <a:schemeClr val="dk1"/>
                </a:solidFill>
              </a:rPr>
              <a:t> is an object’s ability to resist a change in its speed.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>
                <a:solidFill>
                  <a:schemeClr val="dk1"/>
                </a:solidFill>
              </a:rPr>
              <a:t>To make the block below move, you need to provide a pushing force. Once you’ve pushed that block, due to its </a:t>
            </a:r>
            <a:r>
              <a:rPr lang="en-AU" b="1" dirty="0">
                <a:solidFill>
                  <a:schemeClr val="dk1"/>
                </a:solidFill>
              </a:rPr>
              <a:t>inertia</a:t>
            </a:r>
            <a:r>
              <a:rPr lang="en-AU" dirty="0">
                <a:solidFill>
                  <a:schemeClr val="dk1"/>
                </a:solidFill>
              </a:rPr>
              <a:t>, you then need to provide a force in the </a:t>
            </a:r>
            <a:r>
              <a:rPr lang="en-AU" b="1" dirty="0">
                <a:solidFill>
                  <a:schemeClr val="dk1"/>
                </a:solidFill>
              </a:rPr>
              <a:t>opposite direction</a:t>
            </a:r>
            <a:r>
              <a:rPr lang="en-AU" dirty="0">
                <a:solidFill>
                  <a:schemeClr val="dk1"/>
                </a:solidFill>
              </a:rPr>
              <a:t> to make it stop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354" name="Google Shape;354;p47"/>
          <p:cNvGraphicFramePr/>
          <p:nvPr>
            <p:extLst>
              <p:ext uri="{D42A27DB-BD31-4B8C-83A1-F6EECF244321}">
                <p14:modId xmlns:p14="http://schemas.microsoft.com/office/powerpoint/2010/main" val="3346584417"/>
              </p:ext>
            </p:extLst>
          </p:nvPr>
        </p:nvGraphicFramePr>
        <p:xfrm>
          <a:off x="6850125" y="200325"/>
          <a:ext cx="2142625" cy="18761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0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80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You are playing basketball and </a:t>
                      </a:r>
                      <a:r>
                        <a:rPr lang="en-AU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want to stop someone from landing a basket. What is something you can do to stop it from getting in?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5" name="Google Shape;355;p47"/>
          <p:cNvGraphicFramePr/>
          <p:nvPr>
            <p:extLst>
              <p:ext uri="{D42A27DB-BD31-4B8C-83A1-F6EECF244321}">
                <p14:modId xmlns:p14="http://schemas.microsoft.com/office/powerpoint/2010/main" val="667620470"/>
              </p:ext>
            </p:extLst>
          </p:nvPr>
        </p:nvGraphicFramePr>
        <p:xfrm>
          <a:off x="6854199" y="2327445"/>
          <a:ext cx="2134475" cy="7009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47"/>
          <p:cNvSpPr/>
          <p:nvPr/>
        </p:nvSpPr>
        <p:spPr>
          <a:xfrm>
            <a:off x="3028175" y="3527191"/>
            <a:ext cx="1208700" cy="111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7"/>
          <p:cNvSpPr/>
          <p:nvPr/>
        </p:nvSpPr>
        <p:spPr>
          <a:xfrm>
            <a:off x="1239975" y="3822491"/>
            <a:ext cx="1713000" cy="46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Pushing force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9" name="Google Shape;359;p47"/>
          <p:cNvCxnSpPr/>
          <p:nvPr/>
        </p:nvCxnSpPr>
        <p:spPr>
          <a:xfrm>
            <a:off x="2444525" y="4646491"/>
            <a:ext cx="2376000" cy="1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885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measure forces using newtons.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2"/>
          </p:nvPr>
        </p:nvSpPr>
        <p:spPr>
          <a:xfrm>
            <a:off x="532600" y="875000"/>
            <a:ext cx="6208800" cy="4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Newton meter can also measure a force when an object is pulled on a surface. Newtons can be shown by a number followed by the letter 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block is 4N of force to pull.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00" y="2959800"/>
            <a:ext cx="4925225" cy="1765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38"/>
          <p:cNvGraphicFramePr/>
          <p:nvPr/>
        </p:nvGraphicFramePr>
        <p:xfrm>
          <a:off x="6837350" y="931550"/>
          <a:ext cx="2142625" cy="15391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many newtons is the force of pulling this block?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this force diagram showing a push, pull or twist?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9" name="Google Shape;259;p38"/>
          <p:cNvSpPr txBox="1"/>
          <p:nvPr/>
        </p:nvSpPr>
        <p:spPr>
          <a:xfrm>
            <a:off x="3880450" y="3111975"/>
            <a:ext cx="24729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Newton meter reads 4N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measure forces using newtons.</a:t>
            </a:r>
            <a:endParaRPr/>
          </a:p>
        </p:txBody>
      </p:sp>
      <p:sp>
        <p:nvSpPr>
          <p:cNvPr id="265" name="Google Shape;265;p39"/>
          <p:cNvSpPr/>
          <p:nvPr/>
        </p:nvSpPr>
        <p:spPr>
          <a:xfrm>
            <a:off x="552550" y="858552"/>
            <a:ext cx="6211500" cy="818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Read the pointer in the newton meters below and calculate the newtons (N) for A-D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325" y="1677150"/>
            <a:ext cx="4931724" cy="33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 txBox="1"/>
          <p:nvPr/>
        </p:nvSpPr>
        <p:spPr>
          <a:xfrm>
            <a:off x="-291028" y="1807749"/>
            <a:ext cx="72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                    </a:t>
            </a:r>
            <a:r>
              <a:rPr lang="en-GB" sz="2400" b="1" i="0" u="none" strike="noStrike" cap="non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A                B                C                D</a:t>
            </a:r>
            <a:endParaRPr sz="2400" b="1">
              <a:solidFill>
                <a:srgbClr val="FF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aphicFrame>
        <p:nvGraphicFramePr>
          <p:cNvPr id="268" name="Google Shape;268;p39"/>
          <p:cNvGraphicFramePr/>
          <p:nvPr/>
        </p:nvGraphicFramePr>
        <p:xfrm>
          <a:off x="6070900" y="1860350"/>
          <a:ext cx="2482250" cy="21944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Spring Balance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Force (N)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9" name="Google Shape;269;p39"/>
          <p:cNvGraphicFramePr/>
          <p:nvPr/>
        </p:nvGraphicFramePr>
        <p:xfrm>
          <a:off x="6584555" y="4167813"/>
          <a:ext cx="2134475" cy="74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 A together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98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9C3FDFBE-05EA-4A6D-BC76-0CD065C2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948" y="87658"/>
            <a:ext cx="998052" cy="73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093E8694-D419-4644-9AEB-3C87940652EE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7160430" y="1155303"/>
            <a:ext cx="172859" cy="17285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FE8AC8C-1679-4FBF-AAFC-B76A80E3CD96}"/>
              </a:ext>
            </a:extLst>
          </p:cNvPr>
          <p:cNvSpPr/>
          <p:nvPr/>
        </p:nvSpPr>
        <p:spPr>
          <a:xfrm>
            <a:off x="7025161" y="363215"/>
            <a:ext cx="1448722" cy="1451050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BFE9CC-53B3-4714-829A-5B9A29417A3E}"/>
              </a:ext>
            </a:extLst>
          </p:cNvPr>
          <p:cNvSpPr/>
          <p:nvPr/>
        </p:nvSpPr>
        <p:spPr>
          <a:xfrm>
            <a:off x="7025161" y="363215"/>
            <a:ext cx="1448722" cy="145105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ABF84-FBB6-436B-B8EB-C40F57B82B68}"/>
              </a:ext>
            </a:extLst>
          </p:cNvPr>
          <p:cNvSpPr txBox="1"/>
          <p:nvPr/>
        </p:nvSpPr>
        <p:spPr>
          <a:xfrm>
            <a:off x="7270589" y="59382"/>
            <a:ext cx="96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 minute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2"/>
          </p:nvPr>
        </p:nvSpPr>
        <p:spPr>
          <a:xfrm>
            <a:off x="597400" y="811475"/>
            <a:ext cx="5878200" cy="21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Gravity</a:t>
            </a:r>
            <a:r>
              <a:rPr lang="en-GB" dirty="0"/>
              <a:t> is a force that pulls objects towards the centre₁ of the Earth.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 dirty="0"/>
              <a:t>Weight</a:t>
            </a:r>
            <a:r>
              <a:rPr lang="en-GB" dirty="0"/>
              <a:t> is a measure of the gravitational pull on an object. Being a force, we use newtons to measure weight.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 dirty="0"/>
              <a:t>Mass</a:t>
            </a:r>
            <a:r>
              <a:rPr lang="en-GB" dirty="0"/>
              <a:t> is a measure of the amount of matter₂. We use kilograms to measure mass.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We can convert between the weight (w) of an object and the mass (m) of an object using the equation </a:t>
            </a:r>
            <a:r>
              <a:rPr lang="en-GB" b="1" dirty="0"/>
              <a:t>w=10m, </a:t>
            </a:r>
            <a:r>
              <a:rPr lang="en-GB" dirty="0"/>
              <a:t>where the weight is in Newtons (N) and the mass is in kilograms (kg)</a:t>
            </a:r>
            <a:endParaRPr dirty="0"/>
          </a:p>
        </p:txBody>
      </p:sp>
      <p:graphicFrame>
        <p:nvGraphicFramePr>
          <p:cNvPr id="140" name="Google Shape;140;p21"/>
          <p:cNvGraphicFramePr/>
          <p:nvPr/>
        </p:nvGraphicFramePr>
        <p:xfrm>
          <a:off x="6660550" y="852700"/>
          <a:ext cx="2271300" cy="1114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7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Would your mass be different on the Moon? Justify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1"/>
          <p:cNvGraphicFramePr/>
          <p:nvPr/>
        </p:nvGraphicFramePr>
        <p:xfrm>
          <a:off x="6797375" y="4055550"/>
          <a:ext cx="2134475" cy="868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middle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physical substance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l="15482" t="18067" r="17525" b="17611"/>
          <a:stretch/>
        </p:blipFill>
        <p:spPr>
          <a:xfrm>
            <a:off x="6860400" y="2152488"/>
            <a:ext cx="1871599" cy="17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4ECD51-C474-4D99-9A13-15D751A57931}">
  <ds:schemaRefs>
    <ds:schemaRef ds:uri="http://purl.org/dc/terms/"/>
    <ds:schemaRef ds:uri="http://purl.org/dc/elements/1.1/"/>
    <ds:schemaRef ds:uri="a935dd7b-bafd-4d5f-b802-f485d9a95a9f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06A6AF-2829-4D3C-8BE2-D58EAF1CC1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D5D22E-53C2-426F-9B8E-82E64294D0DE}"/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902</Words>
  <Application>Microsoft Office PowerPoint</Application>
  <PresentationFormat>On-screen Show (16:9)</PresentationFormat>
  <Paragraphs>113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Cabin</vt:lpstr>
      <vt:lpstr>Arial</vt:lpstr>
      <vt:lpstr>Century Gothic</vt:lpstr>
      <vt:lpstr>Simple Light</vt:lpstr>
      <vt:lpstr>Simple Forces Revision</vt:lpstr>
      <vt:lpstr>We will revise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Forces Revision</dc:title>
  <cp:lastModifiedBy>Michael Beards</cp:lastModifiedBy>
  <cp:revision>1</cp:revision>
  <dcterms:modified xsi:type="dcterms:W3CDTF">2021-11-03T09:06:25Z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